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1521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№10 «Ветерок» г. Калуги, НСП «Малыш»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869160"/>
            <a:ext cx="7952928" cy="1868101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Власова Я.В.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Кузькина А.В.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612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на и Саша\Desktop\8 марта, Масленица 2021\20210312_1106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11877" y="1910737"/>
            <a:ext cx="654321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23928" y="1196752"/>
            <a:ext cx="5076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 масленой неделе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печи блины летели!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пылу, с жару, из печи,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румяны, горячи!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Масленица, угощай!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блиночков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подавай.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пылу, с жару - разбирайте!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Похвалить не забывайте.</a:t>
            </a:r>
          </a:p>
        </p:txBody>
      </p:sp>
    </p:spTree>
    <p:extLst>
      <p:ext uri="{BB962C8B-B14F-4D97-AF65-F5344CB8AC3E}">
        <p14:creationId xmlns:p14="http://schemas.microsoft.com/office/powerpoint/2010/main" val="2729047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403" y="476672"/>
            <a:ext cx="5868144" cy="26707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196" y="3429000"/>
            <a:ext cx="5868144" cy="27768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448780"/>
            <a:ext cx="3412976" cy="396044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Масленицу провожаем, света, солнца ожидаем!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883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4" y="404664"/>
            <a:ext cx="6391050" cy="3024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76873"/>
            <a:ext cx="6228184" cy="294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3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53" y="1196752"/>
            <a:ext cx="5688632" cy="26919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68" y="4005064"/>
            <a:ext cx="5530603" cy="261716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73546" y="32405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Песни пели и играли,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Зиму дружно провожали!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794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3" y="332656"/>
            <a:ext cx="5646779" cy="2672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97" y="3140968"/>
            <a:ext cx="5364088" cy="2538363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396552" y="3140968"/>
            <a:ext cx="4474840" cy="275413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Масленицей поздравляем!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Счастья и добра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желаем!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626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21" y="764704"/>
            <a:ext cx="5265458" cy="24916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21" y="3683298"/>
            <a:ext cx="5265458" cy="2491689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587791" y="1124744"/>
            <a:ext cx="3103421" cy="409046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Озорной, веселый праздник,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Солнца возрождение,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– удачи, море счастья,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поздравления!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606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5509914" cy="26073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3" y="2996952"/>
            <a:ext cx="5302369" cy="2571153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12343" y="3789040"/>
            <a:ext cx="4032448" cy="23006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Дни последние зима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Доживает не одна: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её все провожаем,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Отдохнуть годок желаем!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044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7884368" cy="37309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97033" y="4581128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6840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94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МБДОУ №10 «Ветерок» г. Калуги, НСП «Малыш»</vt:lpstr>
      <vt:lpstr>Презентация PowerPoint</vt:lpstr>
      <vt:lpstr>Масленицу провожаем, света, солнца ожидаем!</vt:lpstr>
      <vt:lpstr>Презентация PowerPoint</vt:lpstr>
      <vt:lpstr>Песни пели и играли, Зиму дружно провожали!</vt:lpstr>
      <vt:lpstr>С Масленицей поздравляем! Счастья и добра  желаем!</vt:lpstr>
      <vt:lpstr>Озорной, веселый праздник,  Солнца возрождение, Вам – удачи, море счастья, Наши поздравления!</vt:lpstr>
      <vt:lpstr>Дни последние зима Доживает не одна: Мы её все провожаем, Отдохнуть годок желаем!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№10 «Ветерок» г. Калуги, НСП «Малыш»</dc:title>
  <dc:creator>Яна и Саша</dc:creator>
  <cp:lastModifiedBy>Я</cp:lastModifiedBy>
  <cp:revision>12</cp:revision>
  <dcterms:created xsi:type="dcterms:W3CDTF">2021-03-16T07:05:05Z</dcterms:created>
  <dcterms:modified xsi:type="dcterms:W3CDTF">2021-03-19T13:44:42Z</dcterms:modified>
</cp:coreProperties>
</file>